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7" d="100"/>
          <a:sy n="47" d="100"/>
        </p:scale>
        <p:origin x="-37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80F232-9EED-4011-9491-FD832341F3DC}" type="datetimeFigureOut">
              <a:rPr lang="en-US" smtClean="0"/>
              <a:pPr/>
              <a:t>1/25/2010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AB56DF-54D8-4A3F-8318-CAF866D61F5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AB56DF-54D8-4A3F-8318-CAF866D61F5E}"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AB56DF-54D8-4A3F-8318-CAF866D61F5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AB56DF-54D8-4A3F-8318-CAF866D61F5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AB56DF-54D8-4A3F-8318-CAF866D61F5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AB56DF-54D8-4A3F-8318-CAF866D61F5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AB56DF-54D8-4A3F-8318-CAF866D61F5E}"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5C690504-5A78-4285-8291-3C25CEC24F8F}" type="datetimeFigureOut">
              <a:rPr lang="en-US" smtClean="0"/>
              <a:pPr/>
              <a:t>1/25/2010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537D5AD8-1F64-49C4-812B-C925DA4ACB3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C690504-5A78-4285-8291-3C25CEC24F8F}" type="datetimeFigureOut">
              <a:rPr lang="en-US" smtClean="0"/>
              <a:pPr/>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5AD8-1F64-49C4-812B-C925DA4ACB3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C690504-5A78-4285-8291-3C25CEC24F8F}" type="datetimeFigureOut">
              <a:rPr lang="en-US" smtClean="0"/>
              <a:pPr/>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5AD8-1F64-49C4-812B-C925DA4ACB3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5C690504-5A78-4285-8291-3C25CEC24F8F}" type="datetimeFigureOut">
              <a:rPr lang="en-US" smtClean="0"/>
              <a:pPr/>
              <a:t>1/25/2010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537D5AD8-1F64-49C4-812B-C925DA4ACB3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5C690504-5A78-4285-8291-3C25CEC24F8F}" type="datetimeFigureOut">
              <a:rPr lang="en-US" smtClean="0"/>
              <a:pPr/>
              <a:t>1/25/2010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537D5AD8-1F64-49C4-812B-C925DA4ACB35}"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5C690504-5A78-4285-8291-3C25CEC24F8F}" type="datetimeFigureOut">
              <a:rPr lang="en-US" smtClean="0"/>
              <a:pPr/>
              <a:t>1/25/2010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537D5AD8-1F64-49C4-812B-C925DA4ACB3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5C690504-5A78-4285-8291-3C25CEC24F8F}" type="datetimeFigureOut">
              <a:rPr lang="en-US" smtClean="0"/>
              <a:pPr/>
              <a:t>1/25/2010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537D5AD8-1F64-49C4-812B-C925DA4ACB3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C690504-5A78-4285-8291-3C25CEC24F8F}" type="datetimeFigureOut">
              <a:rPr lang="en-US" smtClean="0"/>
              <a:pPr/>
              <a:t>1/25/2010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7D5AD8-1F64-49C4-812B-C925DA4ACB3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5C690504-5A78-4285-8291-3C25CEC24F8F}" type="datetimeFigureOut">
              <a:rPr lang="en-US" smtClean="0"/>
              <a:pPr/>
              <a:t>1/25/2010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537D5AD8-1F64-49C4-812B-C925DA4ACB3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5C690504-5A78-4285-8291-3C25CEC24F8F}" type="datetimeFigureOut">
              <a:rPr lang="en-US" smtClean="0"/>
              <a:pPr/>
              <a:t>1/25/2010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537D5AD8-1F64-49C4-812B-C925DA4ACB3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5C690504-5A78-4285-8291-3C25CEC24F8F}" type="datetimeFigureOut">
              <a:rPr lang="en-US" smtClean="0"/>
              <a:pPr/>
              <a:t>1/25/2010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537D5AD8-1F64-49C4-812B-C925DA4ACB3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C690504-5A78-4285-8291-3C25CEC24F8F}" type="datetimeFigureOut">
              <a:rPr lang="en-US" smtClean="0"/>
              <a:pPr/>
              <a:t>1/25/2010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537D5AD8-1F64-49C4-812B-C925DA4ACB3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Adding and Subtracting Rational Expressions</a:t>
            </a:r>
            <a:endParaRPr lang="en-US" dirty="0"/>
          </a:p>
        </p:txBody>
      </p:sp>
      <p:sp>
        <p:nvSpPr>
          <p:cNvPr id="3" name="Subtitle 2"/>
          <p:cNvSpPr>
            <a:spLocks noGrp="1"/>
          </p:cNvSpPr>
          <p:nvPr>
            <p:ph type="subTitle" idx="1"/>
          </p:nvPr>
        </p:nvSpPr>
        <p:spPr/>
        <p:txBody>
          <a:bodyPr/>
          <a:lstStyle/>
          <a:p>
            <a:r>
              <a:rPr lang="en-US" dirty="0" smtClean="0"/>
              <a:t>Megan Thomas and </a:t>
            </a:r>
            <a:r>
              <a:rPr lang="en-US" smtClean="0"/>
              <a:t>Devon </a:t>
            </a:r>
            <a:r>
              <a:rPr lang="en-US" smtClean="0"/>
              <a:t>Tierney</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a:t>
            </a:r>
            <a:endParaRPr lang="en-US" dirty="0"/>
          </a:p>
        </p:txBody>
      </p:sp>
      <p:sp>
        <p:nvSpPr>
          <p:cNvPr id="3" name="Text Placeholder 2"/>
          <p:cNvSpPr>
            <a:spLocks noGrp="1"/>
          </p:cNvSpPr>
          <p:nvPr>
            <p:ph type="body" idx="1"/>
          </p:nvPr>
        </p:nvSpPr>
        <p:spPr/>
        <p:txBody>
          <a:bodyPr>
            <a:normAutofit fontScale="70000" lnSpcReduction="20000"/>
          </a:bodyPr>
          <a:lstStyle/>
          <a:p>
            <a:r>
              <a:rPr lang="en-US" dirty="0" smtClean="0"/>
              <a:t>Just like adding and subtracting regular fractions, the first step is to find a common denominator. Two ways to go about doing this are to find the LCM of the two rational expressions or another method you could use is the factor method. It works by finding the prime factorization of each denominator, and then using a chart to find the factors needed for the common denominator.</a:t>
            </a:r>
            <a:endParaRPr lang="en-US" dirty="0"/>
          </a:p>
        </p:txBody>
      </p:sp>
      <p:pic>
        <p:nvPicPr>
          <p:cNvPr id="4" name="Picture 3" descr="add08.gif"/>
          <p:cNvPicPr>
            <a:picLocks noChangeAspect="1"/>
          </p:cNvPicPr>
          <p:nvPr/>
        </p:nvPicPr>
        <p:blipFill>
          <a:blip r:embed="rId3" cstate="print"/>
          <a:stretch>
            <a:fillRect/>
          </a:stretch>
        </p:blipFill>
        <p:spPr>
          <a:xfrm>
            <a:off x="6096000" y="5105400"/>
            <a:ext cx="3048000" cy="1645920"/>
          </a:xfrm>
          <a:prstGeom prst="rect">
            <a:avLst/>
          </a:prstGeom>
        </p:spPr>
      </p:pic>
      <p:pic>
        <p:nvPicPr>
          <p:cNvPr id="5" name="Picture 4" descr="add03.gif"/>
          <p:cNvPicPr>
            <a:picLocks noChangeAspect="1"/>
          </p:cNvPicPr>
          <p:nvPr/>
        </p:nvPicPr>
        <p:blipFill>
          <a:blip r:embed="rId4" cstate="print"/>
          <a:stretch>
            <a:fillRect/>
          </a:stretch>
        </p:blipFill>
        <p:spPr>
          <a:xfrm>
            <a:off x="6477000" y="3581400"/>
            <a:ext cx="2383896" cy="1009650"/>
          </a:xfrm>
          <a:prstGeom prst="rect">
            <a:avLst/>
          </a:prstGeom>
        </p:spPr>
      </p:pic>
      <p:sp>
        <p:nvSpPr>
          <p:cNvPr id="6" name="TextBox 5"/>
          <p:cNvSpPr txBox="1"/>
          <p:nvPr/>
        </p:nvSpPr>
        <p:spPr>
          <a:xfrm>
            <a:off x="6705600" y="2971800"/>
            <a:ext cx="2438400" cy="369332"/>
          </a:xfrm>
          <a:prstGeom prst="rect">
            <a:avLst/>
          </a:prstGeom>
          <a:noFill/>
        </p:spPr>
        <p:txBody>
          <a:bodyPr wrap="square" rtlCol="0">
            <a:spAutoFit/>
          </a:bodyPr>
          <a:lstStyle/>
          <a:p>
            <a:r>
              <a:rPr lang="en-US" dirty="0" smtClean="0"/>
              <a:t>Factor method.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Step 2</a:t>
            </a:r>
            <a:endParaRPr lang="en-US" dirty="0"/>
          </a:p>
        </p:txBody>
      </p:sp>
      <p:sp>
        <p:nvSpPr>
          <p:cNvPr id="15" name="Content Placeholder 14"/>
          <p:cNvSpPr>
            <a:spLocks noGrp="1"/>
          </p:cNvSpPr>
          <p:nvPr>
            <p:ph idx="1"/>
          </p:nvPr>
        </p:nvSpPr>
        <p:spPr/>
        <p:txBody>
          <a:bodyPr/>
          <a:lstStyle/>
          <a:p>
            <a:r>
              <a:rPr lang="en-US" dirty="0" smtClean="0"/>
              <a:t>My common denominator will be 2</a:t>
            </a:r>
            <a:r>
              <a:rPr lang="en-US" i="1" dirty="0" smtClean="0"/>
              <a:t>x</a:t>
            </a:r>
            <a:r>
              <a:rPr lang="en-US" baseline="30000" dirty="0" smtClean="0"/>
              <a:t>2</a:t>
            </a:r>
            <a:r>
              <a:rPr lang="en-US" dirty="0" smtClean="0"/>
              <a:t>. To convert the the 2x I need to multiply by 2</a:t>
            </a:r>
            <a:r>
              <a:rPr lang="en-US" i="1" dirty="0" smtClean="0"/>
              <a:t>x</a:t>
            </a:r>
            <a:r>
              <a:rPr lang="en-US" dirty="0" smtClean="0"/>
              <a:t>/2</a:t>
            </a:r>
            <a:r>
              <a:rPr lang="en-US" i="1" dirty="0" smtClean="0"/>
              <a:t>x</a:t>
            </a:r>
            <a:r>
              <a:rPr lang="en-US" dirty="0" smtClean="0"/>
              <a:t>, since the denominator already has one copy of </a:t>
            </a:r>
            <a:r>
              <a:rPr lang="en-US" i="1" dirty="0" smtClean="0"/>
              <a:t>x</a:t>
            </a:r>
            <a:r>
              <a:rPr lang="en-US" dirty="0" smtClean="0"/>
              <a:t> but needs a 2 and another </a:t>
            </a:r>
            <a:r>
              <a:rPr lang="en-US" i="1" dirty="0" smtClean="0"/>
              <a:t>x</a:t>
            </a:r>
            <a:r>
              <a:rPr lang="en-US" dirty="0" smtClean="0"/>
              <a:t> to be equal. </a:t>
            </a:r>
          </a:p>
          <a:p>
            <a:endParaRPr lang="en-US" dirty="0" smtClean="0"/>
          </a:p>
          <a:p>
            <a:endParaRPr lang="en-US" dirty="0"/>
          </a:p>
        </p:txBody>
      </p:sp>
      <p:pic>
        <p:nvPicPr>
          <p:cNvPr id="16" name="Picture 15" descr="add09.gif"/>
          <p:cNvPicPr>
            <a:picLocks noChangeAspect="1"/>
          </p:cNvPicPr>
          <p:nvPr/>
        </p:nvPicPr>
        <p:blipFill>
          <a:blip r:embed="rId3" cstate="print"/>
          <a:stretch>
            <a:fillRect/>
          </a:stretch>
        </p:blipFill>
        <p:spPr>
          <a:xfrm>
            <a:off x="1905000" y="4648200"/>
            <a:ext cx="5019040" cy="9906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a:t>
            </a:r>
            <a:endParaRPr lang="en-US" dirty="0"/>
          </a:p>
        </p:txBody>
      </p:sp>
      <p:sp>
        <p:nvSpPr>
          <p:cNvPr id="3" name="Content Placeholder 2"/>
          <p:cNvSpPr>
            <a:spLocks noGrp="1"/>
          </p:cNvSpPr>
          <p:nvPr>
            <p:ph idx="1"/>
          </p:nvPr>
        </p:nvSpPr>
        <p:spPr/>
        <p:txBody>
          <a:bodyPr/>
          <a:lstStyle/>
          <a:p>
            <a:r>
              <a:rPr lang="en-US" dirty="0" smtClean="0"/>
              <a:t>Just like the 3/</a:t>
            </a:r>
            <a:r>
              <a:rPr lang="en-US" i="1" dirty="0" smtClean="0"/>
              <a:t>x</a:t>
            </a:r>
            <a:r>
              <a:rPr lang="en-US" baseline="30000" dirty="0" smtClean="0"/>
              <a:t>2 </a:t>
            </a:r>
            <a:r>
              <a:rPr lang="en-US" dirty="0" smtClean="0"/>
              <a:t>I will have to multiply it by 2/2 and for the 1/2</a:t>
            </a:r>
            <a:r>
              <a:rPr lang="en-US" i="1" dirty="0" smtClean="0"/>
              <a:t>x</a:t>
            </a:r>
            <a:r>
              <a:rPr lang="en-US" dirty="0" smtClean="0"/>
              <a:t>, I will multiply by </a:t>
            </a:r>
            <a:r>
              <a:rPr lang="en-US" i="1" dirty="0" smtClean="0"/>
              <a:t>x</a:t>
            </a:r>
            <a:r>
              <a:rPr lang="en-US" dirty="0" smtClean="0"/>
              <a:t>/</a:t>
            </a:r>
            <a:r>
              <a:rPr lang="en-US" i="1" dirty="0" smtClean="0"/>
              <a:t>x</a:t>
            </a:r>
            <a:r>
              <a:rPr lang="en-US" dirty="0" smtClean="0"/>
              <a:t> to make all of these equal. </a:t>
            </a:r>
            <a:endParaRPr lang="en-US" dirty="0"/>
          </a:p>
        </p:txBody>
      </p:sp>
      <p:pic>
        <p:nvPicPr>
          <p:cNvPr id="5" name="Picture 4" descr="add10.gif"/>
          <p:cNvPicPr>
            <a:picLocks noChangeAspect="1"/>
          </p:cNvPicPr>
          <p:nvPr/>
        </p:nvPicPr>
        <p:blipFill>
          <a:blip r:embed="rId3" cstate="print"/>
          <a:srcRect b="76386"/>
          <a:stretch>
            <a:fillRect/>
          </a:stretch>
        </p:blipFill>
        <p:spPr>
          <a:xfrm>
            <a:off x="1905000" y="3733800"/>
            <a:ext cx="5035550" cy="8382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4</a:t>
            </a:r>
            <a:endParaRPr lang="en-US" dirty="0"/>
          </a:p>
        </p:txBody>
      </p:sp>
      <p:sp>
        <p:nvSpPr>
          <p:cNvPr id="3" name="Content Placeholder 2"/>
          <p:cNvSpPr>
            <a:spLocks noGrp="1"/>
          </p:cNvSpPr>
          <p:nvPr>
            <p:ph idx="1"/>
          </p:nvPr>
        </p:nvSpPr>
        <p:spPr/>
        <p:txBody>
          <a:bodyPr/>
          <a:lstStyle/>
          <a:p>
            <a:r>
              <a:rPr lang="en-US" dirty="0" smtClean="0"/>
              <a:t>Now that all three expressions have the same common denominator of 2</a:t>
            </a:r>
            <a:r>
              <a:rPr lang="en-US" i="1" dirty="0" smtClean="0"/>
              <a:t>x</a:t>
            </a:r>
            <a:r>
              <a:rPr lang="en-US" baseline="30000" dirty="0" smtClean="0"/>
              <a:t>2, </a:t>
            </a:r>
            <a:r>
              <a:rPr lang="en-US" sz="4800" baseline="30000" dirty="0" smtClean="0"/>
              <a:t>add the numerators together.</a:t>
            </a:r>
            <a:endParaRPr lang="en-US" sz="4800" dirty="0"/>
          </a:p>
        </p:txBody>
      </p:sp>
      <p:pic>
        <p:nvPicPr>
          <p:cNvPr id="4" name="Picture 3" descr="add10.gif"/>
          <p:cNvPicPr>
            <a:picLocks noChangeAspect="1"/>
          </p:cNvPicPr>
          <p:nvPr/>
        </p:nvPicPr>
        <p:blipFill>
          <a:blip r:embed="rId3" cstate="print"/>
          <a:srcRect l="26230" t="23256" b="48837"/>
          <a:stretch>
            <a:fillRect/>
          </a:stretch>
        </p:blipFill>
        <p:spPr>
          <a:xfrm>
            <a:off x="2209800" y="3810000"/>
            <a:ext cx="4572000" cy="12192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5</a:t>
            </a:r>
            <a:endParaRPr lang="en-US" dirty="0"/>
          </a:p>
        </p:txBody>
      </p:sp>
      <p:sp>
        <p:nvSpPr>
          <p:cNvPr id="3" name="Content Placeholder 2"/>
          <p:cNvSpPr>
            <a:spLocks noGrp="1"/>
          </p:cNvSpPr>
          <p:nvPr>
            <p:ph idx="1"/>
          </p:nvPr>
        </p:nvSpPr>
        <p:spPr/>
        <p:txBody>
          <a:bodyPr/>
          <a:lstStyle/>
          <a:p>
            <a:r>
              <a:rPr lang="en-US" dirty="0" smtClean="0"/>
              <a:t>After adding the three numerators together, the problem can still be further simplified by combing like terms. So combine the 4x and the 1x to give you 5x then just attach the positive 6 to the end to give you your final answer of: </a:t>
            </a:r>
            <a:endParaRPr lang="en-US" dirty="0"/>
          </a:p>
        </p:txBody>
      </p:sp>
      <p:pic>
        <p:nvPicPr>
          <p:cNvPr id="4" name="Picture 3" descr="add10.gif"/>
          <p:cNvPicPr>
            <a:picLocks noChangeAspect="1"/>
          </p:cNvPicPr>
          <p:nvPr/>
        </p:nvPicPr>
        <p:blipFill>
          <a:blip r:embed="rId3" cstate="print"/>
          <a:srcRect l="22951" t="74419" r="37705"/>
          <a:stretch>
            <a:fillRect/>
          </a:stretch>
        </p:blipFill>
        <p:spPr>
          <a:xfrm>
            <a:off x="2362200" y="4876800"/>
            <a:ext cx="2992582" cy="13716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60</TotalTime>
  <Words>234</Words>
  <Application>Microsoft Office PowerPoint</Application>
  <PresentationFormat>On-screen Show (4:3)</PresentationFormat>
  <Paragraphs>19</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Verve</vt:lpstr>
      <vt:lpstr>Adding and Subtracting Rational Expressions</vt:lpstr>
      <vt:lpstr>Step 1</vt:lpstr>
      <vt:lpstr>Step 2</vt:lpstr>
      <vt:lpstr>Step 3</vt:lpstr>
      <vt:lpstr>Step 4</vt:lpstr>
      <vt:lpstr>Step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Adding and Subtracting Rational Expressions</dc:title>
  <dc:creator>Megan</dc:creator>
  <cp:lastModifiedBy>Tierney's Auctions</cp:lastModifiedBy>
  <cp:revision>6</cp:revision>
  <dcterms:created xsi:type="dcterms:W3CDTF">2009-12-20T21:27:19Z</dcterms:created>
  <dcterms:modified xsi:type="dcterms:W3CDTF">2010-01-26T02:03:21Z</dcterms:modified>
</cp:coreProperties>
</file>